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60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1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7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3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5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21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83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29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DE53-C83D-4C83-ACE6-1DFF25AEE8CE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C7D3-3C43-4F24-8ED6-6A1E422946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8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木琴の合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030" y="223688"/>
            <a:ext cx="10136776" cy="54609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79225" y="223688"/>
            <a:ext cx="506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ゆかいな木琴</a:t>
            </a:r>
            <a:endParaRPr kumimoji="1" lang="ja-JP" altLang="en-US" sz="6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2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ワイド画面</PresentationFormat>
  <Paragraphs>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青梅市教育委員会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3</cp:revision>
  <dcterms:created xsi:type="dcterms:W3CDTF">2021-06-22T23:23:00Z</dcterms:created>
  <dcterms:modified xsi:type="dcterms:W3CDTF">2021-06-22T23:45:40Z</dcterms:modified>
</cp:coreProperties>
</file>